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686b3b9ff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686b3b9ff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Nintendo 3DS- could share levels via QR code scanning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Hacker made their own QR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QR code data was stored on the stack- stack had a buffer overflow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86b3b9ff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86b3b9ff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86b3b9ff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686b3b9ff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86b3b9ff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86b3b9ff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86b3b9ff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686b3b9ff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86b3b9ff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686b3b9ff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86b3b9ff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86b3b9ff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86b3b9ff7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86b3b9ff7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8a3077d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8a3077d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Nintendo 3DS- could share levels via QR code scanning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Hacker made their own QR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QR code data was stored on the stack- stack had a buffer overflow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86b3b9ff7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686b3b9ff7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86b3b9ff7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686b3b9ff7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to exfiltrate login token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686b3b9ff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686b3b9ff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Bypassed all of Steam’s authentication and review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IDOR vuln lead them to be logged in as a Valve employee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Learned about Reviewed vs Ready to be Reviewed status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Unobfuscated JS ReleaseGame() function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68a3077d5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68a3077d5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686b3b9ff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686b3b9ff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86b3b9ff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686b3b9ff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86b3b9f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86b3b9f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86b3b9ff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86b3b9ff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86b3b9ff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686b3b9ff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86b3b9ff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86b3b9ff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86b3b9ff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86b3b9ff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86b3b9ff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86b3b9ff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686b3b9ff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686b3b9ff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arknetdiaries.com/episode/7/" TargetMode="External"/><Relationship Id="rId4" Type="http://schemas.openxmlformats.org/officeDocument/2006/relationships/hyperlink" Target="https://darknetdiaries.com/episode/8/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Relationship Id="rId6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hyperlink" Target="https://store.steampowered.com/app/770200/Squally/" TargetMode="External"/><Relationship Id="rId10" Type="http://schemas.openxmlformats.org/officeDocument/2006/relationships/hyperlink" Target="https://www.bleepingcomputer.com/news/security/bug-in-fortnite-authentication-left-accounts-open-to-take-over/" TargetMode="External"/><Relationship Id="rId13" Type="http://schemas.openxmlformats.org/officeDocument/2006/relationships/hyperlink" Target="https://www.youtube.com/playlist?list=PLt9cUwGw6CYHKBH5OoR8M2ELGlNlrgBKl" TargetMode="External"/><Relationship Id="rId12" Type="http://schemas.openxmlformats.org/officeDocument/2006/relationships/hyperlink" Target="https://store.steampowered.com/app/770200/Squally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freepik.com/free-vector/gradient-technology-futuristic-background_18895815.htm#query=cyber%20background&amp;position=0&amp;from_view=keyword&amp;track=ais&amp;uuid=31b917bf-9865-4eba-aa58-808e6800298f#position=0&amp;query=cyber%20background" TargetMode="External"/><Relationship Id="rId4" Type="http://schemas.openxmlformats.org/officeDocument/2006/relationships/hyperlink" Target="https://en.wikipedia.org/wiki/Cubic_Ninja" TargetMode="External"/><Relationship Id="rId9" Type="http://schemas.openxmlformats.org/officeDocument/2006/relationships/hyperlink" Target="https://medium.com/swlh/watch-paint-dry-how-i-got-a-game-on-the-steam-store-without-anyone-from-valve-ever-looking-at-it-2e476858c753" TargetMode="External"/><Relationship Id="rId15" Type="http://schemas.openxmlformats.org/officeDocument/2006/relationships/hyperlink" Target="https://darknetdiaries.com/episode/8/" TargetMode="External"/><Relationship Id="rId14" Type="http://schemas.openxmlformats.org/officeDocument/2006/relationships/hyperlink" Target="https://darknetdiaries.com/episode/7/" TargetMode="External"/><Relationship Id="rId5" Type="http://schemas.openxmlformats.org/officeDocument/2006/relationships/hyperlink" Target="https://www.youtube.com/watch?v=YAKujG8SXKY" TargetMode="External"/><Relationship Id="rId6" Type="http://schemas.openxmlformats.org/officeDocument/2006/relationships/hyperlink" Target="https://smealum.github.io/ninjhax2/" TargetMode="External"/><Relationship Id="rId7" Type="http://schemas.openxmlformats.org/officeDocument/2006/relationships/hyperlink" Target="https://www.onlygfx.com/4-warning-stamp-vector-png-transparent-svg/" TargetMode="External"/><Relationship Id="rId8" Type="http://schemas.openxmlformats.org/officeDocument/2006/relationships/hyperlink" Target="https://www.cyberdaily.au/culture/8710-ethical-hackers-protected-by-belgium-cyber-watchdo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5706742" cy="51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title"/>
          </p:nvPr>
        </p:nvSpPr>
        <p:spPr>
          <a:xfrm>
            <a:off x="5832350" y="265175"/>
            <a:ext cx="191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51/100</a:t>
            </a:r>
            <a:endParaRPr b="1" sz="302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" name="Google Shape;58;p13"/>
          <p:cNvSpPr txBox="1"/>
          <p:nvPr>
            <p:ph type="title"/>
          </p:nvPr>
        </p:nvSpPr>
        <p:spPr>
          <a:xfrm>
            <a:off x="5832350" y="909925"/>
            <a:ext cx="32604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IGN: "one of those frustrating games that is almost really cool, but never quite delivers"</a:t>
            </a:r>
            <a:endParaRPr b="1" sz="202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2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"an experience that feels like it just as easily could have been a $5 iPhone game"</a:t>
            </a:r>
            <a:endParaRPr b="1" sz="202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37869"/>
            <a:ext cx="9144002" cy="428122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3311450" y="760825"/>
            <a:ext cx="1431900" cy="5727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78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/>
          <p:nvPr/>
        </p:nvSpPr>
        <p:spPr>
          <a:xfrm>
            <a:off x="3638550" y="115575"/>
            <a:ext cx="597900" cy="5058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/>
          <p:nvPr/>
        </p:nvSpPr>
        <p:spPr>
          <a:xfrm rot="-7572592">
            <a:off x="3463527" y="1887175"/>
            <a:ext cx="3573117" cy="3816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" y="1162234"/>
            <a:ext cx="9143999" cy="205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/>
          <p:nvPr/>
        </p:nvSpPr>
        <p:spPr>
          <a:xfrm rot="-10798737">
            <a:off x="2290101" y="1930374"/>
            <a:ext cx="816300" cy="29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2"/>
          <p:cNvSpPr/>
          <p:nvPr/>
        </p:nvSpPr>
        <p:spPr>
          <a:xfrm rot="-10798737">
            <a:off x="5030676" y="1930374"/>
            <a:ext cx="816300" cy="29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/>
          <p:nvPr/>
        </p:nvSpPr>
        <p:spPr>
          <a:xfrm rot="-10798737">
            <a:off x="7393751" y="1930374"/>
            <a:ext cx="816300" cy="29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8475"/>
            <a:ext cx="9144001" cy="1788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5550" y="0"/>
            <a:ext cx="42329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/>
          <p:nvPr/>
        </p:nvSpPr>
        <p:spPr>
          <a:xfrm>
            <a:off x="5872000" y="89300"/>
            <a:ext cx="597900" cy="5058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/>
          <p:nvPr/>
        </p:nvSpPr>
        <p:spPr>
          <a:xfrm rot="-7572592">
            <a:off x="5696977" y="1860900"/>
            <a:ext cx="3573117" cy="3816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4">
            <a:alphaModFix/>
          </a:blip>
          <a:srcRect b="0" l="12531" r="57396" t="93999"/>
          <a:stretch/>
        </p:blipFill>
        <p:spPr>
          <a:xfrm>
            <a:off x="38725" y="998475"/>
            <a:ext cx="6235500" cy="15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/>
          <p:nvPr/>
        </p:nvSpPr>
        <p:spPr>
          <a:xfrm rot="-10798309">
            <a:off x="4029998" y="4894798"/>
            <a:ext cx="2439900" cy="24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7" y="2510387"/>
            <a:ext cx="9105275" cy="185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00700"/>
            <a:ext cx="9144001" cy="178824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/>
          <p:nvPr/>
        </p:nvSpPr>
        <p:spPr>
          <a:xfrm rot="-8343082">
            <a:off x="2646255" y="1545296"/>
            <a:ext cx="1744478" cy="38833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/>
          <p:nvPr/>
        </p:nvSpPr>
        <p:spPr>
          <a:xfrm rot="-8343082">
            <a:off x="2693555" y="3648696"/>
            <a:ext cx="1744478" cy="38833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91" y="0"/>
            <a:ext cx="70658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719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Resources</a:t>
            </a:r>
            <a:r>
              <a:rPr b="1" lang="en" sz="302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to Learn Game Hacking</a:t>
            </a:r>
            <a:endParaRPr b="1" sz="302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lang="en" sz="2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Hack the Box Academy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738999"/>
            <a:ext cx="4945183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4250" y="3058200"/>
            <a:ext cx="561975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Resources to Learn Game Hacking</a:t>
            </a:r>
            <a:endParaRPr b="1" sz="302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lang="en" sz="2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Darknet Diaries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○"/>
            </a:pPr>
            <a:r>
              <a:rPr b="1" lang="en" sz="2200" u="sng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Manifred (Part 1)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○"/>
            </a:pPr>
            <a:r>
              <a:rPr b="1" lang="en" sz="2200" u="sng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Manifred (Part 2)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2542600"/>
            <a:ext cx="4824749" cy="26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1124" y="2233700"/>
            <a:ext cx="4782876" cy="29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157575" y="39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Cubic Ninja</a:t>
            </a:r>
            <a:endParaRPr b="1" sz="302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0125"/>
            <a:ext cx="3998248" cy="397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425" y="331212"/>
            <a:ext cx="6134576" cy="46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Epic Games Fortnite Hack of 2018</a:t>
            </a:r>
            <a:endParaRPr b="1" sz="302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t/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5509"/>
            <a:ext cx="9144000" cy="3393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Epic Games Fortnite Hack of 2018</a:t>
            </a:r>
            <a:endParaRPr b="1" sz="302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t/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88" y="1179776"/>
            <a:ext cx="8414025" cy="39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Video Game Hacking</a:t>
            </a:r>
            <a:endParaRPr b="1" sz="6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By </a:t>
            </a:r>
            <a:r>
              <a:rPr b="1" lang="en" sz="3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Eric Pressler</a:t>
            </a:r>
            <a:endParaRPr b="1" sz="3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Watch Paint Dry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Courier New"/>
              <a:buChar char="●"/>
            </a:pPr>
            <a:r>
              <a:t/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96212" y="0"/>
            <a:ext cx="1093642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698925"/>
            <a:ext cx="33528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4502" y="698927"/>
            <a:ext cx="5120050" cy="1390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4950" y="2265613"/>
            <a:ext cx="5467350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650" y="909075"/>
            <a:ext cx="5187350" cy="292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93425"/>
            <a:ext cx="3956650" cy="39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Why You Should Learn Game Hacking!</a:t>
            </a:r>
            <a:endParaRPr b="1" sz="302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311700" y="1152475"/>
            <a:ext cx="8520600" cy="22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lang="en" sz="2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Assembly Language (especially x86-64)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lang="en" sz="2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Reverse Engineering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lang="en" sz="2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Networking (packet captures)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lang="en" sz="2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Script Writing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lang="en" sz="2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PATIENCE AND </a:t>
            </a:r>
            <a:r>
              <a:rPr b="1" lang="en" sz="2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PERSEVERANCE</a:t>
            </a:r>
            <a:r>
              <a:rPr b="1" lang="en" sz="2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!!!</a:t>
            </a:r>
            <a:endParaRPr b="1" i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8" name="Google Shape;218;p34"/>
          <p:cNvSpPr txBox="1"/>
          <p:nvPr>
            <p:ph type="title"/>
          </p:nvPr>
        </p:nvSpPr>
        <p:spPr>
          <a:xfrm>
            <a:off x="311700" y="445025"/>
            <a:ext cx="765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Skills You Might Need</a:t>
            </a:r>
            <a:endParaRPr b="1" sz="302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9" name="Google Shape;219;p34"/>
          <p:cNvSpPr txBox="1"/>
          <p:nvPr>
            <p:ph idx="1" type="body"/>
          </p:nvPr>
        </p:nvSpPr>
        <p:spPr>
          <a:xfrm>
            <a:off x="311700" y="3171350"/>
            <a:ext cx="8520600" cy="16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05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35"/>
              <a:buFont typeface="Courier New"/>
              <a:buChar char="●"/>
            </a:pPr>
            <a:r>
              <a:rPr b="1" i="1" lang="en" sz="2235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“The biggest problem we see is people focusing on the result (the hack) and not the journey (learning).” -Guided Hacking</a:t>
            </a:r>
            <a:endParaRPr b="1" i="1" sz="2235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311700" y="167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Sources</a:t>
            </a:r>
            <a:endParaRPr b="1" sz="302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5" name="Google Shape;225;p35"/>
          <p:cNvSpPr txBox="1"/>
          <p:nvPr>
            <p:ph idx="1" type="body"/>
          </p:nvPr>
        </p:nvSpPr>
        <p:spPr>
          <a:xfrm>
            <a:off x="311700" y="795900"/>
            <a:ext cx="8520600" cy="4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lang="en" sz="22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Background image by Freepik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lang="en" sz="22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Cubic Ninja Wikipedia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lang="en" sz="2200" u="sng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Cubic Ninja 3DS Hack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lang="en" sz="22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Ninjhax QR Code Generator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lang="en" sz="22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7"/>
              </a:rPr>
              <a:t>Warning Sign Image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lang="en" sz="22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8"/>
              </a:rPr>
              <a:t>White Hat Hacker Image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lang="en" sz="22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9"/>
              </a:rPr>
              <a:t>Watch Paint Dry Steam Hack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lang="en" sz="22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10"/>
              </a:rPr>
              <a:t>Epic Games Fortnite Hack of 2018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i="1" lang="en" sz="22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11"/>
              </a:rPr>
              <a:t>Squally </a:t>
            </a:r>
            <a:r>
              <a:rPr b="1" lang="en" sz="22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12"/>
              </a:rPr>
              <a:t>on Steam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lang="en" sz="22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13"/>
              </a:rPr>
              <a:t>Game Hacking YouTube Course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lang="en" sz="22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14"/>
              </a:rPr>
              <a:t>Manifred (Part 1) - Darknet Diaries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lang="en" sz="22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15"/>
              </a:rPr>
              <a:t>Manifred (Part 2) - Darknet Diaries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Agenda</a:t>
            </a:r>
            <a:endParaRPr b="1" sz="302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lang="en" sz="2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Legal &amp; Ethical Disclaimer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lang="en" sz="2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Game Hacking I Did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lang="en" sz="2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Resources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lang="en" sz="2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Example Game Hacks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lang="en" sz="2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Why You Should Learn Video Game Hacking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376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Legal &amp; Ethical Disclaimer</a:t>
            </a:r>
            <a:endParaRPr b="1" sz="302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56" y="0"/>
            <a:ext cx="77740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Legal &amp; Ethical Disclaimer</a:t>
            </a:r>
            <a:endParaRPr b="1" sz="302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lang="en" sz="2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Video game hacking can be HIGHLY ILLEGAL!!!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lang="en" sz="2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For online/multiplayer games, hacking can severely ruin the experience for other players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i="1" lang="en" sz="2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When in doubt, always make sure you have proper authorization before hand</a:t>
            </a:r>
            <a:endParaRPr b="1" i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Font typeface="Courier New"/>
              <a:buChar char="●"/>
            </a:pPr>
            <a:r>
              <a:rPr b="1" lang="en" sz="2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Remember, we are ethical hackers</a:t>
            </a:r>
            <a:endParaRPr b="1" sz="2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725" y="3537450"/>
            <a:ext cx="3324550" cy="16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954" y="0"/>
            <a:ext cx="42260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>
            <a:off x="5944250" y="95875"/>
            <a:ext cx="597900" cy="5058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/>
          <p:nvPr/>
        </p:nvSpPr>
        <p:spPr>
          <a:xfrm rot="-7572592">
            <a:off x="5769227" y="1867475"/>
            <a:ext cx="3573117" cy="3816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31978" l="0" r="-462" t="640"/>
          <a:stretch/>
        </p:blipFill>
        <p:spPr>
          <a:xfrm>
            <a:off x="0" y="122175"/>
            <a:ext cx="9173025" cy="48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/>
          <p:nvPr/>
        </p:nvSpPr>
        <p:spPr>
          <a:xfrm rot="9996669">
            <a:off x="6233825" y="1252642"/>
            <a:ext cx="2401984" cy="26064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 rot="8229653">
            <a:off x="2943731" y="270610"/>
            <a:ext cx="1175835" cy="63322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850" y="446700"/>
            <a:ext cx="4903150" cy="424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2408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/>
          <p:nvPr/>
        </p:nvSpPr>
        <p:spPr>
          <a:xfrm>
            <a:off x="3642950" y="-59100"/>
            <a:ext cx="597900" cy="5058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2895425" y="2839125"/>
            <a:ext cx="716100" cy="5574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 rot="-9204908">
            <a:off x="6621751" y="3166136"/>
            <a:ext cx="2328149" cy="29878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 rot="10007141">
            <a:off x="5394724" y="375818"/>
            <a:ext cx="2328145" cy="29863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3779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 rot="-6758995">
            <a:off x="1761824" y="1649733"/>
            <a:ext cx="1011946" cy="2425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/>
          <p:nvPr/>
        </p:nvSpPr>
        <p:spPr>
          <a:xfrm rot="8575778">
            <a:off x="3208434" y="2852122"/>
            <a:ext cx="1011786" cy="24264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/>
          <p:nvPr/>
        </p:nvSpPr>
        <p:spPr>
          <a:xfrm rot="1159279">
            <a:off x="3577480" y="1649770"/>
            <a:ext cx="1011892" cy="24251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4">
            <a:alphaModFix/>
          </a:blip>
          <a:srcRect b="66604" l="0" r="0" t="0"/>
          <a:stretch/>
        </p:blipFill>
        <p:spPr>
          <a:xfrm>
            <a:off x="0" y="835700"/>
            <a:ext cx="9144000" cy="2430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